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5DAF0-83EC-4AFD-B57E-58D161DA7F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ED24A-9FC7-4AE2-B8DA-44DB682199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of the rpoS mutant and wild-type cells of Vibrio anguillarum to different stresses. The survival rates were determined as the percentage of viable plate counts at the indicated time points. Bar limits represent SD. *Significant differences (P&lt;0.05) between the values of the rpoS mutant and wild-type cells of V. anguillarum. ▲, the wild-type strain; ▪, the mutant strain. (a) 2.4 M NaCl, (b) 5 mM of H2O2, (c) 45°C in ASW, (d) UV-irradiation, (e) starvation (4°C in ASW).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Federation of European Microbiological Societies.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395AB-B7E8-454B-A5CC-1B48D8E318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41.2009.0071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Ecol</a:t>
            </a:r>
            <a:r>
              <a:rPr lang="en-US" altLang="en-US" sz="1000">
                <a:solidFill>
                  <a:srgbClr val="333333"/>
                </a:solidFill>
              </a:rPr>
              <a:t>, Volume 70, Issue 2, 8 October 2009, Pages 286–292,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https://doi.org/10.1111/j.1574-6941.2009.00713.x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Survival of the rpoS mutant and wild-type cells of Vibrio anguillarum to different stresses. The survival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21100" y="1371600"/>
            <a:ext cx="17038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Survival of the rpoS mutant and wild-type cells of Vibrio anguillarum to different stresses. The survival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2024-04-26T16:19:35Z</dcterms:modified>
</cp:coreProperties>
</file>