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8083C8-A1F4-4347-97D4-2B2BA5DEB4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522B05-675B-42E9-88AA-108916F9BC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C5367F-1F69-46BA-B94C-CCD1D37B89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2024-04-26T01:04:13Z</dcterms:modified>
</cp:coreProperties>
</file>