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5FD4D84-3C9C-4BAF-9907-708E60D64CD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996A5D-4AB7-46A7-85ED-5A2E84DF390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Left: Synthetic (based on an update of Bruzual &amp; Charlot's 1993 libraries) bolometric luminosity versus age of a simple stellar population having total mass M=1 M⊙, metallicity Z=Z⊙ (solid line) and Z=0.2 Z⊙ (dotted line), and a GBF+Salpeter IMF (see text for details). Right: EBL observed at Earth from the instantaneous formation at redshift zF of a stellar population having the same IMF (Z=Z⊙) and mass density Ωg+sh2=0.0018,0.0013 and 0.0008, as a function of zF. Solid curves: EdS universe with h=0.5 (tH=13 Gyr). Dashed curves:Λ-dominated universe with ΩM=0.3, ΩΛ=0.7, and h=0.65 (tH=14.5 Gyr).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RAS 2000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002D5D-7D76-4328-A57E-26A68CC8AD3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46/j.1365-8711.2000.03268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312, Issue 2, February 2000, Pages L9–L15,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https://doi.org/10.1046/j.1365-8711.2000.03268.x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Left: Synthetic (based on an update of Bruzual &amp; Charlot's 1993 libraries) bolometric luminosity versus age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Left: Synthetic (based on an update of Bruzual &amp; Charlot's 1993 libraries) bolometric luminosity versus age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2024-09-18T20:23:19Z</dcterms:modified>
</cp:coreProperties>
</file>