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6375A-3DD3-4167-9365-A2CC20162C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6D001-94D7-4717-B126-72C314EF38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Synthetic (based on an update of Bruzual &amp; Charlot's 1993 libraries) bolometric luminosity versus age of a simple stellar population having total mass M=1 M⊙, metallicity Z=Z⊙ (solid line) and Z=0.2 Z⊙ (dotted line), and a GBF+Salpeter IMF (see text for details). Right: EBL observed at Earth from the instantaneous formation at redshift zF of a stellar population having the same IMF (Z=Z⊙) and mass density Ωg+sh2=0.0018,0.0013 and 0.0008, as a function of zF. Solid curves: EdS universe with h=0.5 (tH=13 Gyr). Dashed curves:Λ-dominated universe with ΩM=0.3, ΩΛ=0.7, and h=0.65 (tH=14.5 Gyr).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RAS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0648D-8F0E-4461-BE21-417374B2F9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26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2, February 2000, Pages L9–L15,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https://doi.org/10.1046/j.1365-8711.2000.03268.x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Left: Synthetic (based on an update of Bruzual &amp; Charlot's 1993 libraries) bolometric luminosity versus 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Left: Synthetic (based on an update of Bruzual &amp; Charlot's 1993 libraries) bolometric luminosity versus 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2024-09-20T02:30:51Z</dcterms:modified>
</cp:coreProperties>
</file>