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5B2FF-DF1A-4C9E-8E6C-DFC11565F5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35EA84-EED5-4324-B26E-6D8EC911DF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cycle threshold (Ct) values on admission to hospital for patients who died of or survived Ebola virus disease (EVD) and for individuals who died of EVD in the community. Arrows and horizontal bars above the histograms indicate medians and interquartile ranges (IQRs),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for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81DB0-E7B8-4FD3-A590-135279FE8E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S250–S257, </a:t>
            </a:r>
            <a:r>
              <a:rPr lang="en-US" altLang="en-US" sz="1000">
                <a:solidFill>
                  <a:srgbClr val="333333"/>
                </a:solidFill>
                <a:hlinkClick r:id="rId3"/>
              </a:rPr>
              <a:t>https://doi.org/10.1093/infdis/jiw269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cycle threshold (Ct) values on admission to hospital for patients who died of or survived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cycle threshold (Ct) values on admission to hospital for patients who died of or survived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2024-05-08T22:36:39Z</dcterms:modified>
</cp:coreProperties>
</file>