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2EE7D-A116-42AB-BB80-6CEFB0912A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EAB25-2204-4C43-B7D6-B20409C668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cycle threshold (Ct) values on admission to hospital for patients who died of or survived Ebola virus disease (EVD) and for individuals who died of EVD in the community. Arrows and horizontal bars above the histograms indicate medians and interquartile ranges (IQRs),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for the Infectious Diseases Society of America.This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2F9F5-CC9F-448D-9EEF-A66DDDF7EE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w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214, Issue suppl_3, October 2016, Pages S250–S257, </a:t>
            </a:r>
            <a:r>
              <a:rPr lang="en-US" altLang="en-US" sz="1000">
                <a:solidFill>
                  <a:srgbClr val="333333"/>
                </a:solidFill>
                <a:hlinkClick r:id="rId3"/>
              </a:rPr>
              <a:t>https://doi.org/10.1093/infdis/jiw269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cycle threshold (Ct) values on admission to hospital for patients who died of or survived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cycle threshold (Ct) values on admission to hospital for patients who died of or survived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2024-09-19T10:04:15Z</dcterms:modified>
</cp:coreProperties>
</file>