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82156D-B311-47DC-850A-5ED097A50D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9B9F45-E60B-4985-8AFF-D6DCD93A732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Distribution of cycle threshold (Ct) values on admission to hospital for patients who died of or survived Ebola virus disease (EVD) and for individuals who died of EVD in the community. Arrows and horizontal bars above the histograms indicate medians and interquartile ranges (IQRs),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for the Infectious Diseases Society of America.This is an Open Access article distributed under the terms of the Creative Commons Attribution-NonCommercial-NoDerivs licence (http://creativecommons.org/licenses/by-nc-nd/4.0/), which permits non-commercial reproduction and distribution of the work, in any medium, provided the original work is not altered or transformed in any way, and that the work is properly cited. For commercial re-use,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394999-3288-4800-BAA2-B91A3328E2E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nfdis/jiw2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Infect Dis</a:t>
            </a:r>
            <a:r>
              <a:rPr lang="en-US" altLang="en-US" sz="1000">
                <a:solidFill>
                  <a:srgbClr val="333333"/>
                </a:solidFill>
              </a:rPr>
              <a:t>, Volume 214, Issue suppl_3, October 2016, Pages S250–S257, </a:t>
            </a:r>
            <a:r>
              <a:rPr lang="en-US" altLang="en-US" sz="1000">
                <a:solidFill>
                  <a:srgbClr val="333333"/>
                </a:solidFill>
                <a:hlinkClick r:id="rId3"/>
              </a:rPr>
              <a:t>https://doi.org/10.1093/infdis/jiw269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Distribution of cycle threshold (Ct) values on admission to hospital for patients who died of or survived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Distribution of cycle threshold (Ct) values on admission to hospital for patients who died of or survived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2024-09-20T09:01:15Z</dcterms:modified>
</cp:coreProperties>
</file>