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A41EB2F-D45D-4B56-86F7-87EBDD66BD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C34C96-601E-48B8-9F36-CCC51CB1D3B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Motor evoked potentials (MEPs) elicited before (T0) and at 5 (T1), 15 (T2), and 30 (T3) min after cTBS in healthy subjects and in patients with PSP. x-axis: time; y-axis: MEP size expressed as percentage of MEP size at T0. Asterisks indicate statistical significance. Note that the decrease in MEP size in healthy subjects is statistically significant at all time points. The increase in MEP size in PSP patients after cTBS is statistically significant at T2 and T3.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88EEDE3-9B24-4C80-BAE6-8222ED9A339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149"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3, March 2012, Pages 693–700, </a:t>
            </a:r>
            <a:r>
              <a:rPr lang="en-US" altLang="en-US" sz="1000">
                <a:solidFill>
                  <a:srgbClr val="333333"/>
                </a:solidFill>
                <a:hlinkClick r:id="rId3"/>
              </a:rPr>
              <a:t>https://doi.org/10.1093/cercor/bhr149</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Motor evoked potentials (MEPs) elicited before (T</a:t>
            </a:r>
            <a:r>
              <a:rPr lang="en-US" altLang="en-US" b="0" baseline="-25000"/>
              <a:t>0</a:t>
            </a:r>
            <a:r>
              <a:rPr lang="en-US" altLang="en-US" b="0"/>
              <a:t>) and at 5 (T</a:t>
            </a:r>
            <a:r>
              <a:rPr lang="en-US" altLang="en-US" b="0" baseline="-25000"/>
              <a:t>1</a:t>
            </a:r>
            <a:r>
              <a:rPr lang="en-US" altLang="en-US" b="0"/>
              <a:t>), 15 (T</a:t>
            </a:r>
            <a:r>
              <a:rPr lang="en-US" altLang="en-US" b="0" baseline="-25000"/>
              <a:t>2</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Motor evoked potentials (MEPs) elicited before (T0) and at 5 (T1), 15 (T2),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2024-04-26T03:07:35Z</dcterms:modified>
</cp:coreProperties>
</file>