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7406E-AF02-409C-A057-B4535FE06C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4D2C49-0F42-4B82-AF3E-8BAD03212B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03E99-2A00-49AB-B764-A99413189C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2024-04-26T04:29:28Z</dcterms:modified>
</cp:coreProperties>
</file>