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BC5BA-D30D-4D9E-BE5E-C5400081FA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DE091F-D023-4071-96C5-96D309BB60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Precedents for prolonged antibiotic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D7FBF-2F7F-4428-BD4E-9E9C9BDF6C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Precedents for prolonged antibiotic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Precedents for prolonged antibiotic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2024-04-26T00:44:41Z</dcterms:modified>
</cp:coreProperties>
</file>