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8F4BFB-712B-4657-A5BD-156C3DED1C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487AE4-7FB3-4256-8970-9D6FE7D99E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Determination of petite frequency in the presence/absence of 30 µm dihydrolipoic acid (A) haploid Δmip1 strain transformed with wt MIP1 and mip1G224A mutant allele cloned in pFL39; (B) heterozygous diploid MIP1/Δmip1 transformed with wt MIP1, pFL38 plasmid without insert, mip1G224A and mip1Y757C mutant alleles cloned in pFL38. More than 4000 colonies/strains were scored. All values are means of three independent experiments. In no case the variation was higher than 15%. −L, cells untreated with dihydrolipoic acid; +L, cells treated with dihydrolipoic acid.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F4AB4C-71DE-4C3A-9659-895474095B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l2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15, Issue 19, 1 October 2006, Pages 2846–2855,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https://doi.org/10.1093/hmg/ddl219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Determination of petite frequency in the presence/absence of 30 µm dihydrolipoic acid (A) haploid Δmip1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Determination of petite frequency in the presence/absence of 30 µm dihydrolipoic acid (A) haploid Δmip1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2024-04-26T05:56:26Z</dcterms:modified>
</cp:coreProperties>
</file>