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60665D-7A12-417E-973B-844F18E978E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CFEFBF-4C88-4EF9-B07F-BFED990B34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Chemical structures of commonly used AONs. (A) 2'-O-methyl phosphorothioates. This chemistry resembles RNA but has a methyl group at the 2'-O position and has a phosphorothioate rather than a phosphate group linking the ribose molecules. (B) LNAs. This closely resembles RNA but incorporates an extra carbon linker between the 2'-O and the 4' carbon. (C) PMOs. The ribose molecules are replaced by morpholine ring moieties and the phosphodiester bonds are replaced by phosphorodiamidate linkers. (D) PNAs. The entire sugar–phosphate backbone structure has been replaced by a repeating aminoethylglycine backbone and acetyl linkers carry the bases.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80D4D7-5A3B-47E6-B063-07701636224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fgp/elr0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Brief Funct Genomics</a:t>
            </a:r>
            <a:r>
              <a:rPr lang="en-US" altLang="en-US" sz="1000">
                <a:solidFill>
                  <a:srgbClr val="333333"/>
                </a:solidFill>
              </a:rPr>
              <a:t>, Volume 10, Issue 3, May 2011, Pages 151–164, </a:t>
            </a:r>
            <a:r>
              <a:rPr lang="en-US" altLang="en-US" sz="1000">
                <a:solidFill>
                  <a:srgbClr val="333333"/>
                </a:solidFill>
                <a:hlinkClick r:id="rId3"/>
              </a:rPr>
              <a:t>https://doi.org/10.1093/bfgp/elr020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Chemical structures of commonly used AONs. (A) 2'-O-methyl phosphorothioates. This chemistry resembles 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Chemical structures of commonly used AONs. (A) 2'-O-methyl phosphorothioates. This chemistry resembles RNA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2024-04-26T09:55:42Z</dcterms:modified>
</cp:coreProperties>
</file>