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0434F-4F4D-453B-B51A-E47E70CF25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51866-75B5-464E-9A20-D381CA0FF8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 Intentional minus unintentional violation of social norms. Comparison of the intentional and unintentional violation of social norms conditions, with a height threshold set to P &lt; 0.001 (uncorrected) and an extent threshold set to P &lt; 0.05. Activations data are superimposed onto the canonical template of SPM99 in the axial plane. z coordinates in the Talairach and Tournoux space are given (cf. Table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8FB31-C511-4582-850D-234674B04D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 Unintentional minus intentional violation of social norms. Comparison of the unintentional and intentional violation of social norms conditions, with a height threshold set to P &lt; 0.001 (uncorrected) and an extent threshold set to P &lt; 0.05. Activations data are superimposed onto the canonical template of SPM99 in the sagittal plane. x coordinates in the Talairach and Tournoux space are given (cf. Table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8FB31-C511-4582-850D-234674B04DD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 Unintentional violation of social norms minus normal social behaviour. Comparison of the unintentional violation of social norms (embarrassment) and normal behaviour conditions, with a height threshold set to P &lt; 0.001 (uncorrected) and an extent threshold set to P &lt; 0.05. Activations data are superimposed onto the canonical template of SPM99 in the sagittal plane. x coordinates in the Talairach and Tournoux space are given (cf. 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8FB31-C511-4582-850D-234674B04DD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Intentional violation of social norms minus normal social behaviour. Comparison of the intentional violation of social norms and normal behaviour conditions, with a height threshold set to P &lt; 0.001 (uncorrected) and an extent threshold set to P &lt; 0.05. Activations data are superimposed onto the canonical template of SPM99 in the sagittal (two top rows) and axial (two bottom rows) planes. x and z coordinates (for the sagittal and axial planes respectively) in the Talairach and Tournoux space are given (cf. 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8FB31-C511-4582-850D-234674B04DD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f1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f1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f1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f1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8, August 2002, Pages 1696–1708,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 Intentional minus unintentional violation of social norms. Comparison of the intentional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8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8, August 2002, Pages 1696–1708,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 Unintentional minus intentional violation of social norms. Comparison of the unintentional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832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8, August 2002, Pages 1696–1708,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 Unintentional violation of social norms minus normal social behaviour. Comparison of the unintentional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23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8, August 2002, Pages 1696–1708,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Intentional violation of social norms minus normal social behaviour. Comparison of the intentional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3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3 Intentional minus unintentional violation of social norms. Comparison of the intentional and ...</vt:lpstr>
      <vt:lpstr>Fig. 4 Unintentional minus intentional violation of social norms. Comparison of the unintentional and ...</vt:lpstr>
      <vt:lpstr>Fig. 2 Unintentional violation of social norms minus normal social behaviour. Comparison of the unintentional ...</vt:lpstr>
      <vt:lpstr>Fig. 1 Intentional violation of social norms minus normal social behaviour. Comparison of the intentional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2024-04-26T13:18:13Z</dcterms:modified>
</cp:coreProperties>
</file>