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D0A95C-5A70-42E2-879C-6089372928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D1BDC7-D461-4DDD-94B6-C1ACB975E0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 of Laser-PAS50 and 0.1 Hz-rTMS on motor-evoked potential (MEP) amplitudes (Experiment 5). Each point corresponds to the mean amplitude of MEPs recorded at baseline and 0–60 min after conditioning. Vertical bars denote SE. Note the significant increase in MEP amplitudes at 20–60 min (T2–T7) after Laser-PAS50 but not after 0.1 Hz-rTMS.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72F3C-3A41-4FF0-B9F9-17CA7C6E52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1942–1951, </a:t>
            </a:r>
            <a:r>
              <a:rPr lang="en-US" altLang="en-US" sz="1000">
                <a:solidFill>
                  <a:srgbClr val="333333"/>
                </a:solidFill>
                <a:hlinkClick r:id="rId3"/>
              </a:rPr>
              <a:t>https://doi.org/10.1093/cercor/bhs182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Laser-PAS</a:t>
            </a:r>
            <a:r>
              <a:rPr lang="en-US" altLang="en-US" b="0" baseline="-25000"/>
              <a:t>50</a:t>
            </a:r>
            <a:r>
              <a:rPr lang="en-US" altLang="en-US" b="0"/>
              <a:t> and 0.1 Hz-rTMS on motor-evoked potential (MEP) amplitudes (Experiment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 of Laser-PAS50 and 0.1 Hz-rTMS on motor-evoked potential (MEP) amplitudes (Experiment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2024-04-26T16:14:49Z</dcterms:modified>
</cp:coreProperties>
</file>