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C44B3-622A-4627-B493-080262AC4E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17E7B-2ED4-4349-8721-C0AB27B10B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Antagonistic Th1 and Th2 responses that confer either resistance or susceptibility to Leishmania. APC, antigen-presenting cell; Th, T-helper cell; IL, interleukin; TGF-β, transforming growth factor; TFN-α/β, tumour necrosis factor-α/β; IFN-γ, interferon-gamma; Ig, immunoglobulin.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2499D-CA9C-4C57-92AE-69094F4C12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immune mechanisms induced by particle-mediated epidermal delivery of a Leishmania DNA vaccine (adapted from Encke et al.44).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2499D-CA9C-4C57-92AE-69094F4C121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horizons/hzp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iohorizons/hzp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 Horizons</a:t>
            </a:r>
            <a:r>
              <a:rPr lang="en-US" altLang="en-US" sz="1000">
                <a:solidFill>
                  <a:srgbClr val="333333"/>
                </a:solidFill>
              </a:rPr>
              <a:t>, Volume 2, Issue 1, March 2009,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https://doi.org/10.1093/biohorizons/hzp004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Antagonistic Th</a:t>
            </a:r>
            <a:r>
              <a:rPr lang="en-US" altLang="en-US" b="0" baseline="-25000"/>
              <a:t>1</a:t>
            </a:r>
            <a:r>
              <a:rPr lang="en-US" altLang="en-US" b="0"/>
              <a:t> and Th</a:t>
            </a:r>
            <a:r>
              <a:rPr lang="en-US" altLang="en-US" b="0" baseline="-25000"/>
              <a:t>2</a:t>
            </a:r>
            <a:r>
              <a:rPr lang="en-US" altLang="en-US" b="0"/>
              <a:t> responses that confer either resistance or susceptibility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74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 Horizons</a:t>
            </a:r>
            <a:r>
              <a:rPr lang="en-US" altLang="en-US" sz="1000">
                <a:solidFill>
                  <a:srgbClr val="333333"/>
                </a:solidFill>
              </a:rPr>
              <a:t>, Volume 2, Issue 1, March 2009, Pages 73–82,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https://doi.org/10.1093/biohorizons/hzp004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Possible immune mechanisms induced by particle-mediated epidermal delivery of a Leishmania DNA vaccine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893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Antagonistic Th1 and Th2 responses that confer either resistance or susceptibility to ...</vt:lpstr>
      <vt:lpstr>Figure 2. Possible immune mechanisms induced by particle-mediated epidermal delivery of a Leishmania DNA vaccine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2024-04-26T19:07:57Z</dcterms:modified>
</cp:coreProperties>
</file>