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EF098-FA5B-4A98-871E-6D2003CAE3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5BC57-861D-4E4A-AF9E-7980BA915A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2BAF0-BE4D-4392-8EDF-44F2C0DC78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2024-04-26T04:25:51Z</dcterms:modified>
</cp:coreProperties>
</file>