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90826E-FA1C-46B5-8D9B-FDBBD2822C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C72F8-3AEB-45BF-A9C9-D840FEDE54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87EEE-74DC-4175-BC79-7EAD35F1CA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2024-04-26T11:37:38Z</dcterms:modified>
</cp:coreProperties>
</file>