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900718-883D-4438-AD74-84F037845B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2067EB-3D9B-442E-A8F3-D8A2D26446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DSI is absent at spontaneously active interneuron—layer 5 PN synapses. (A) Continuous current record of sIPSCs before and after a postsynaptic train of 60 depolarizing voltage pulses delivered at a frequency of 20 Hz (voltage pulses are blanked for clarity). (B) Group time course showing an absence of DSI of spontaneously active synaptic inhibitory inputs. Each bar represents the total synaptic charge integrated over 3 s. (C) Continuous current record of sIPSCs before and after a train of pulses in the presence of 5 μM CCh. (D) Group time course illustrating the lack of DSI of sIPSCs in the presence of CCh.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23CE19-8A57-4AEE-B7DC-18A9312DF6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163–174, </a:t>
            </a:r>
            <a:r>
              <a:rPr lang="en-US" altLang="en-US" sz="1000">
                <a:solidFill>
                  <a:srgbClr val="333333"/>
                </a:solidFill>
                <a:hlinkClick r:id="rId3"/>
              </a:rPr>
              <a:t>https://doi.org/10.1093/cercor/bhj133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DSI is absent at spontaneously active interneuron—layer 5 PN synapses. (A) Continuous current record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DSI is absent at spontaneously active interneuron—layer 5 PN synapses. (A) Continuous current record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2024-04-27T04:24:53Z</dcterms:modified>
</cp:coreProperties>
</file>