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F2AB2-6928-4AAC-B929-3E2070A42E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25AE5-1169-4C02-A15E-1549424680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CGS-21680 on ventricular myocyte membrane adenylyl cyclase activity. Adenylyl cyclase activity was assessed in the absence (s̄) or presence (c̄) of 0.1 μM DPCPX or DPCPX+10 μM CGS-15943 at 0–1 mM CGS-21680, as indicated, for 9 min. Each value represents the mean±s.e. for 16 individual membrane preparations. Asterisks denote significance from the appropriate zero CGS-21680 value. Daggers denote significance from the corresponding value in the presence of DPCPX.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7BAB2-2B01-449C-B0CF-451AF0C951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23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337–347,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https://doi.org/10.1016/S0008-6363(97)00023-0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Effect of CGS-21680 on ventricular myocyte membrane adenylyl cyclase activity. Adenylyl cyclase activity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Effect of CGS-21680 on ventricular myocyte membrane adenylyl cyclase activity. Adenylyl cyclase activity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2024-04-26T06:59:45Z</dcterms:modified>
</cp:coreProperties>
</file>