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139D0-2B45-4E21-AEED-4A01C8ADBA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4B9AF-435E-4557-A33E-3BDA6C7533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DAergic modulation of tDCS-induced global neuroplasticity. The L-dopa reverses the anodal tDCS-elicited neuroplastic excitability enhancement, as recorded by TMS-elicited MEP amplitudes into inhibition. This inhibitory effect lasted until the evening after stimulation. A prolonged inhibition was also observed in the cathodal tDCS condition under L-dopa. Filled symbols indicate significant deviations from baseline with regard to each drug condition. Hash symbols indicate significant differences in anodal tDCS-induced excitability changes between PLC and L-dopa conditions, asterisks represent significant differences in inhibition caused by cathodal stimulation between the PLC and L-dopa medication conditions. (Student's t-test, 2-tailed, repeated measures, P &lt; 0.05.) a, anodal; c, cathodal. Error bars indicate standard error of the mean (SEM).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5B395-F12C-4333-9633-E4D536221A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648–651,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DAergic modulation of tDCS-induced global neuroplasticity. The L-dopa reverses the anodal tDCS-elicited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DAergic modulation of tDCS-induced global neuroplasticity. The L-dopa reverses the anodal tDCS-elicited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2024-04-26T21:55:14Z</dcterms:modified>
</cp:coreProperties>
</file>