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9C5A6E-16A2-4C59-9310-DB4CE7E011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DDF863-D0B2-4A85-8B49-8E5AB6394B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Behavioral validation of the IGT modified for fMRI. Performance in healthy male controls in the original and modified version of the task. Graph shows the mean (±SEM) net score per block of 20 card selections in a group (n = 19) performing the original computerized version of the task (taken from Lawrence et al. 2006; solid line, circles), a group (n = 9) performing the modified version in a pilot experiment (dotted line, triangles), and a group (n = 15) performing the modified version during the present fMRI experiment (dashed line, squares). There were no differences in performance between these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EA7605-2902-4DD2-8DBB-6880B351AB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5, May 2009, Pages 1134–1143,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Behavioral validation of the IGT modified for fMRI. Performance in healthy male controls in the original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Behavioral validation of the IGT modified for fMRI. Performance in healthy male controls in the original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2024-04-27T01:26:07Z</dcterms:modified>
</cp:coreProperties>
</file>