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E7EAD-EF52-4AC6-92D9-C0463585DB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9F3F90-E75E-4186-BD11-D587EACC04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Differences in weight (kg) and total, abdominal and gynoid adipose mass (kg) between major and minor allele homozygotes at each of the seven nominally associated loci (P &lt; 0.1) and between the first and fifth quintiles of the genetic burden score. Data are adjusted for age and sex (n = 2206). As described in the results, nominal gene–sex interactions were observed for total and abdominal adipose mass at the MC4R locus.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18A2F1-AABA-42B0-B1FB-FF62DD3532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Associations between the genetic burden score (expressed in quintiles) and obesity indices. Error bars are 95% confidence intervals. P-values are derived from linear regression models adjusted for age and sex. (A) P = 2.32 × 10−5; (B) P = 3.69 × 10−6; (C) P = 0.0001; (D) P = 0.0004; (E) P = 0.0002; (F) P = 0.099).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18A2F1-AABA-42B0-B1FB-FF62DD35329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Unadjusted receiver-operating characteristic curve showing the combined ability of the genetic burden score to discriminate between 353 obese (BMI &gt;30 kg/m2) and 1370 normal weight (BMI 18.5–24.9 kg/m2) individuals.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18A2F1-AABA-42B0-B1FB-FF62DD35329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p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mg/ddp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8, 15 April 2009, Pages 1489–1496,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Differences in weight (kg) and total, abdominal and gynoid adipose mass (kg) between major and minor allele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444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8, 15 April 2009, Pages 1489–1496,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Associations between the genetic burden score (expressed in quintiles) and obesity indices. Error bars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0945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8, 15 April 2009, Pages 1489–1496,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Unadjusted receiver-operating characteristic curve showing the combined ability of the genetic burden score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327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Differences in weight (kg) and total, abdominal and gynoid adipose mass (kg) between major and minor allele ...</vt:lpstr>
      <vt:lpstr>Figure 2. Associations between the genetic burden score (expressed in quintiles) and obesity indices. Error bars are ...</vt:lpstr>
      <vt:lpstr>Figure 3. Unadjusted receiver-operating characteristic curve showing the combined ability of the genetic burden score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2024-04-26T07:53:01Z</dcterms:modified>
</cp:coreProperties>
</file>