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45713F-1190-4DC2-8D99-CDAE777AEC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9F8A5D-89FD-4450-96B2-BBAD522AFE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western bluebird vocalizations: dawn song from (a) father, (b) son, (c) another male not related to either (a) or (b), (d) burst of chatter calls, and (e) begging calls of a single nestling, recorded on day 15.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the International Society for Behavioral Ecology.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7318D4-984B-491B-847A-B1F35CE514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Difference between pretrial and playback periods in rates of flights and chatters. (b) Difference between the pretrial and playback in rates of male “follows” and proportion of time spent within 5 m. Error bars are 1 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the International Society for Behavioral Ecology.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7318D4-984B-491B-847A-B1F35CE5146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eheco/art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eheco/art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24, Issue 4, July-August 2013, Pages 898–905,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https://doi.org/10.1093/beheco/art018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Examples of western bluebird vocalizations: dawn song from (a) father, (b) son, (c) another male not related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608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24, Issue 4, July-August 2013, Pages 898–905,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https://doi.org/10.1093/beheco/art018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(a) Difference between pretrial and playback periods in rates of flights and chatters. (b) Difference between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43200" y="1371600"/>
            <a:ext cx="365670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Examples of western bluebird vocalizations: dawn song from (a) father, (b) son, (c) another male not related ...</vt:lpstr>
      <vt:lpstr>Figure 2 (a) Difference between pretrial and playback periods in rates of flights and chatters. (b) Difference between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2024-04-26T09:43:22Z</dcterms:modified>
</cp:coreProperties>
</file>