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91DC9-8E08-4758-B176-9B4BDEAD35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CC6FD7-373E-4602-B9F7-5A8AB6BF7E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2C6B4-BCC3-447E-94F4-8808AA0D0A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2024-04-26T14:20:02Z</dcterms:modified>
</cp:coreProperties>
</file>