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968C2-BCE6-444C-B2F2-7F7424CE73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86897-ED17-4C90-8844-B758E96DE3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Top: projection range of pyramidal cells in cat visual cortex as a function of age. Projection range doubles after eye opening. [Adapted from Galuske and Singer (1996).] Bottom: projection range of model pyramidal cells during development. Model projection range also doubles after ‘eye opening’.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E74A0-A27A-45E4-BF77-28F7565E3F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Top: projection range of pyramidal cells in cat visual cortex as a function of age. Projection range doubles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Top: projection range of pyramidal cells in cat visual cortex as a function of age. Projection range doubles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2024-04-26T23:31:54Z</dcterms:modified>
</cp:coreProperties>
</file>