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53C8A-EBA4-42CE-B7FA-48C6FB7927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28BF05-7101-439E-8751-8F88529C0C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Formation of the active metabolites of clopidogrel and prasugrel.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315A0B-4C6C-47C8-9BE7-07CD3EB0C7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24, December 2010, Pages 2974–2976,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Formation of the active metabolites of clopidogrel and prasugrel.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Formation of the active metabolites of clopidogrel and prasugrel.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2024-04-26T08:18:24Z</dcterms:modified>
</cp:coreProperties>
</file>