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7CD6C1-FA18-4450-B5C0-78457F934C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FB073-544B-4979-B1F3-DC9C6F5341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4D04D-7AC9-4724-B24A-6E219D3160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2024-04-27T01:43:20Z</dcterms:modified>
</cp:coreProperties>
</file>