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CC890-618A-472F-84A6-B4478BCE6F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3C691-C9D7-4B33-AEE5-4F8BD6AA1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Trafficking agents partially restore pSmad 1/5 signalling of C118W BMPR-II. HeLa cells were transiently transfected with wild-type, C118W BMPR-II and treated with 4-PBA (5 µm) or 5% glycerol for 24 h, placed in serum-free medium overnight and then stimulated with BMP-4 or -6 (100 ng/ml) for 1 h. Cells were lysed and samples run on SDS–PAGE and subjected to western blotting using a rabbit monoclonal anti-phospho-Smad 1/5 and an anti-rabbit horseradish peroxidase-conjugated secondary antibody. Blots were then stripped and re-probed for β-actin. Increase in Smad 1/5 phosphorylation was observed in response to BMP4 /6 (A and B) following 4-PBA or (C) glycerol treatment. Densitometry analysis showed a 258 ± 53 (mean ± SEM, *P ≤ 0.05, n = 6 independent experiments) and 197 ± 43.7% increase in pSmad 1/5 signal in response to BMP4 and BMP6 with 4-PBA pre-treatment, respectively, and a 171 ± 22% (mean ± SEM, *P &lt; 0.05, n = 4 independent experiments) increase in the BMP6 signal following glycerol pre-treatment.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EAC62-71D3-4967-B4F6-AD73B362A7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20, 15 October 2008, Pages 3180–3190,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Trafficking agents partially restore pSmad 1/5 signalling of C118W BMPR-II. HeLa cells were transiently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Trafficking agents partially restore pSmad 1/5 signalling of C118W BMPR-II. HeLa cells were transiently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2024-04-27T02:32:04Z</dcterms:modified>
</cp:coreProperties>
</file>