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5145C-B3B0-497F-A95E-7DCBE30432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8EE334-8829-41DA-9361-22F74E8852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Top: layer 4 cell activity as a function of time in case 1 of Figure 7 for three different input levels. Bottom: layer 2/3 cell 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05BDEB-2431-4C0D-A88A-27C57C11D5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37–58,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Top: layer 4 cell activity as a function of time in case 1 of Figure 7 for three different input levels.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Top: layer 4 cell activity as a function of time in case 1 of Figure 7 for three different input levels.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2024-04-26T16:24:39Z</dcterms:modified>
</cp:coreProperties>
</file>