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5F8DAE-5150-4070-966F-C56B34757F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6D8451-CC27-4B57-81CC-6519B5217B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10F9C-2828-461F-845B-EE2D04C9A7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2024-04-26T04:40:13Z</dcterms:modified>
</cp:coreProperties>
</file>