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10ECF-DB2B-47B4-AC76-5F8FE85B0D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2DC87-A134-469B-9195-D8166E62A1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individuals prescribed antibacterials (AB) in the period 2004–09 by gender, age and smoking category. (a) At least one prescription (ever users); (b) at least one prescription each year (annual users). cigs, cigarettes.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04D65-AE49-4BB5-905F-90C8DC59CF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Proportions of RTI-AB users among users of antibacterials (AB users) in the period 2004–09 by gender, age and smoking category. (a) At least one prescription (ever users); (b) at least one prescription each year (annual users). cigs, cigarettes.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04D65-AE49-4BB5-905F-90C8DC59CFB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Proportions of UTI-AB users among users of antibacterials (AB users) in the period 2004–09 by gender, age and smoking category. (a) At least one prescription (ever users); (b) at least one prescription each year (annual users). cigs, cigarettes.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04D65-AE49-4BB5-905F-90C8DC59CFB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Proportions of users of phenoxymethylpenicillin only among RTI-AB users in the period 2004–09 by gender, age and smoking category. cigs, cigarettes.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04D65-AE49-4BB5-905F-90C8DC59CFB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r2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r2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c/dkr2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c/dkr2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2011, Pages 2159–2167,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https://doi.org/10.1093/jac/dkr273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Prevalence of individuals prescribed antibacterials (AB) in the period 2004–09 by gender, age and smoking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2011, Pages 2159–2167,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https://doi.org/10.1093/jac/dkr273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Proportions of RTI-AB users among users of antibacterials (AB users) in the period 2004–09 by gender, age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2011, Pages 2159–2167,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https://doi.org/10.1093/jac/dkr273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Proportions of UTI-AB users among users of antibacterials (AB users) in the period 2004–09 by gender, age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2011, Pages 2159–2167,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https://doi.org/10.1093/jac/dkr273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Proportions of users of phenoxymethylpenicillin only among RTI-AB users in the period 2004–09 by gender, 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23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Prevalence of individuals prescribed antibacterials (AB) in the period 2004–09 by gender, age and smoking ...</vt:lpstr>
      <vt:lpstr>Figure 2. Proportions of RTI-AB users among users of antibacterials (AB users) in the period 2004–09 by gender, age and ...</vt:lpstr>
      <vt:lpstr>Figure 3. Proportions of UTI-AB users among users of antibacterials (AB users) in the period 2004–09 by gender, age and ...</vt:lpstr>
      <vt:lpstr>Figure 4. Proportions of users of phenoxymethylpenicillin only among RTI-AB users in the period 2004–09 by gender, 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2024-09-20T01:59:50Z</dcterms:modified>
</cp:coreProperties>
</file>