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810ECF-DB2B-47B4-AC76-5F8FE85B0D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62DC87-A134-469B-9195-D8166E62A16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Prevalence of individuals prescribed antibacterials (AB) in the period 2004–09 by gender, age and smoking category. (a) At least one prescription (ever users); (b) at least one prescription each year (annual users).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304D65-AE49-4BB5-905F-90C8DC59CFB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Proportions of RTI-AB users among users of antibacterials (AB users) in the period 2004–09 by gender, age and smoking category. (a) At least one prescription (ever users); (b) at least one prescription each year (annual users).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304D65-AE49-4BB5-905F-90C8DC59CFB9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Proportions of UTI-AB users among users of antibacterials (AB users) in the period 2004–09 by gender, age and smoking category. (a) At least one prescription (ever users); (b) at least one prescription each year (annual users).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304D65-AE49-4BB5-905F-90C8DC59CFB9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Proportions of users of phenoxymethylpenicillin only among RTI-AB users in the period 2004–09 by gender, age and smoking category. cigs, cigarettes.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British Society for Antimicrobial Chemotherapy.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304D65-AE49-4BB5-905F-90C8DC59CFB9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jac/dkr27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Prevalence of individuals prescribed antibacterials (AB) in the period 2004–09 by gender, age and smoking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689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Proportions of RTI-AB users among users of antibacterials (AB users) in the period 2004–09 by gender, age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689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Proportions of UTI-AB users among users of antibacterials (AB users) in the period 2004–09 by gender, age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6898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Antimicrob Chemother</a:t>
            </a:r>
            <a:r>
              <a:rPr lang="en-US" altLang="en-US" sz="1000">
                <a:solidFill>
                  <a:srgbClr val="333333"/>
                </a:solidFill>
              </a:rPr>
              <a:t>, Volume 66, Issue 9, September 2011, Pages 2159–2167,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https://doi.org/10.1093/jac/dkr273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Proportions of users of phenoxymethylpenicillin only among RTI-AB users in the period 2004–09 by gender, age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52700" y="1371600"/>
            <a:ext cx="404232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 1. Prevalence of individuals prescribed antibacterials (AB) in the period 2004–09 by gender, age and smoking ...</vt:lpstr>
      <vt:lpstr>Figure 2. Proportions of RTI-AB users among users of antibacterials (AB users) in the period 2004–09 by gender, age and ...</vt:lpstr>
      <vt:lpstr>Figure 3. Proportions of UTI-AB users among users of antibacterials (AB users) in the period 2004–09 by gender, age and ...</vt:lpstr>
      <vt:lpstr>Figure 4. Proportions of users of phenoxymethylpenicillin only among RTI-AB users in the period 2004–09 by gender, age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2024-09-20T01:59:50Z</dcterms:modified>
</cp:coreProperties>
</file>