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4BD4F6-665F-463E-A153-DC505C7871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438F1B-B6AC-47C7-A7F2-E66A1C9950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Prevalence of individuals prescribed antibacterials (AB) in the period 2004–09 by gender, age and smoking category. (a) At least one prescription (ever users); (b) at least one prescription each year (annual users). cigs, cigarettes.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233F8-860F-442A-AA0C-ACD772C7D5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Proportions of RTI-AB users among users of antibacterials (AB users) in the period 2004–09 by gender, age and smoking category. (a) At least one prescription (ever users); (b) at least one prescription each year (annual users). cigs, cigarettes.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233F8-860F-442A-AA0C-ACD772C7D52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Proportions of UTI-AB users among users of antibacterials (AB users) in the period 2004–09 by gender, age and smoking category. (a) At least one prescription (ever users); (b) at least one prescription each year (annual users). cigs, cigarettes.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233F8-860F-442A-AA0C-ACD772C7D52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Proportions of users of phenoxymethylpenicillin only among RTI-AB users in the period 2004–09 by gender, age and smoking category. cigs, cigarettes.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British Society for Antimicrobial Chemotherapy.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7233F8-860F-442A-AA0C-ACD772C7D52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r2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ac/dkr2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ac/dkr2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jac/dkr27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2011, Pages 2159–2167,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https://doi.org/10.1093/jac/dkr273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Prevalence of individuals prescribed antibacterials (AB) in the period 2004–09 by gender, age and smoking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2011, Pages 2159–2167,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https://doi.org/10.1093/jac/dkr273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Proportions of RTI-AB users among users of antibacterials (AB users) in the period 2004–09 by gender, age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2011, Pages 2159–2167,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https://doi.org/10.1093/jac/dkr273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Proportions of UTI-AB users among users of antibacterials (AB users) in the period 2004–09 by gender, age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2011, Pages 2159–2167,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https://doi.org/10.1093/jac/dkr273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Proportions of users of phenoxymethylpenicillin only among RTI-AB users in the period 2004–09 by gender, 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52700" y="1371600"/>
            <a:ext cx="404232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1. Prevalence of individuals prescribed antibacterials (AB) in the period 2004–09 by gender, age and smoking ...</vt:lpstr>
      <vt:lpstr>Figure 2. Proportions of RTI-AB users among users of antibacterials (AB users) in the period 2004–09 by gender, age and ...</vt:lpstr>
      <vt:lpstr>Figure 3. Proportions of UTI-AB users among users of antibacterials (AB users) in the period 2004–09 by gender, age and ...</vt:lpstr>
      <vt:lpstr>Figure 4. Proportions of users of phenoxymethylpenicillin only among RTI-AB users in the period 2004–09 by gender, age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2024-09-18T19:52:25Z</dcterms:modified>
</cp:coreProperties>
</file>