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A18225-F088-4D7F-96FB-D9B2B6DF9D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C9160A-27B5-4A4D-A7F8-B254EDEEB1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Temporally stable differences in impulsive choice between rats. (A) The level of impulsive choice (100 − % choice large reward) of LI (white circles) and HI rats (black circles) across 17 baseline sessions. (B) LI and HI rats differed in their average percentage choice for large reward calculated from 17 baseline sessions (B = baseline).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24AA6-DC73-4734-B63F-A31369AC11F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Scatter plots of correlations between the level of impulsive choice (100 − % choice large reward) and (A) the level of locomotor activity as measured as distance moved and the level of expression in the mPFC of (B) Drd1, (C) Drd5, and (D) Caly. Normalized levels of gene expression are displayed as deviation from the group mean expression level (GEnorm; log2 scale). *P &lt; 0.05. Colors of the circles represent LI (white circles), HI rats (black circles), and intermediate impulsive rats (gray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24AA6-DC73-4734-B63F-A31369AC11F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Agonist and antagonist infusions of D1/D5 receptors in the mPFC increased impulsive choice. (A) SCH 23390 increased impulsive choice (decreased % choice large reward) compared with saline, an effect that was not blocked by coinfusion of ketanserin. (B) SKF 38393 increased impulsive choice compared with saline. *P &lt; 0.05, **P &lt; 0.01 compared with saline. Data are expressed as mean ±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24AA6-DC73-4734-B63F-A31369AC11F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6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16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167"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1064–1070, </a:t>
            </a:r>
            <a:r>
              <a:rPr lang="en-US" altLang="en-US" sz="1000">
                <a:solidFill>
                  <a:srgbClr val="333333"/>
                </a:solidFill>
                <a:hlinkClick r:id="rId3"/>
              </a:rPr>
              <a:t>https://doi.org/10.1093/cercor/bhp167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Temporally stable differences in impulsive choice between rats. (A) The level of impulsive choice (100 −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8970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1064–1070, </a:t>
            </a:r>
            <a:r>
              <a:rPr lang="en-US" altLang="en-US" sz="1000">
                <a:solidFill>
                  <a:srgbClr val="333333"/>
                </a:solidFill>
                <a:hlinkClick r:id="rId3"/>
              </a:rPr>
              <a:t>https://doi.org/10.1093/cercor/bhp167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Scatter plots of correlations between the level of impulsive choice (100 − % choice large reward) and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460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1064–1070, </a:t>
            </a:r>
            <a:r>
              <a:rPr lang="en-US" altLang="en-US" sz="1000">
                <a:solidFill>
                  <a:srgbClr val="333333"/>
                </a:solidFill>
                <a:hlinkClick r:id="rId3"/>
              </a:rPr>
              <a:t>https://doi.org/10.1093/cercor/bhp167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Agonist and antagonist infusions of D</a:t>
            </a:r>
            <a:r>
              <a:rPr lang="en-US" altLang="en-US" b="0" baseline="-25000"/>
              <a:t>1</a:t>
            </a:r>
            <a:r>
              <a:rPr lang="en-US" altLang="en-US" b="0"/>
              <a:t>/D</a:t>
            </a:r>
            <a:r>
              <a:rPr lang="en-US" altLang="en-US" b="0" baseline="-25000"/>
              <a:t>5</a:t>
            </a:r>
            <a:r>
              <a:rPr lang="en-US" altLang="en-US" b="0"/>
              <a:t> receptors in the mPFC increased impulsive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55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Temporally stable differences in impulsive choice between rats. (A) The level of impulsive choice (100 − % ...</vt:lpstr>
      <vt:lpstr>Figure 2. Scatter plots of correlations between the level of impulsive choice (100 − % choice large reward) and (A) the ...</vt:lpstr>
      <vt:lpstr>Figure 3. Agonist and antagonist infusions of D1/D5 receptors in the mPFC increased impulsive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2024-04-26T02:22:01Z</dcterms:modified>
</cp:coreProperties>
</file>