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9BFAAE-EC44-4D2A-B898-553479CD0C6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DD4911-A83A-4377-B708-FC5C4C3244B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Characteristics of 3736 patients in a study of midterm clinical and immunologic outcome of HIV infection after initial virus load undetectability during HAART.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D2A106-67A9-4E5B-9874-C85539E75A3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2 </a:t>
            </a:r>
            <a:r>
              <a:rPr lang="en-US" altLang="en-US">
                <a:latin typeface="Arial" pitchFamily="34" charset="0"/>
                <a:ea typeface="Arial" pitchFamily="34" charset="0"/>
              </a:rPr>
              <a:t>Characteristics of patients with and without persistently undetectable virus load during the year after initial virus load undetectability during HAART and multivariate analysis of factors related to persistent undetectability, adjusted for age, transmission group, and associated nucleoside reverse-transcriptase inhibitor (NRTI) combination.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D2A106-67A9-4E5B-9874-C85539E75A3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3 </a:t>
            </a:r>
            <a:r>
              <a:rPr lang="en-US" altLang="en-US">
                <a:latin typeface="Arial" pitchFamily="34" charset="0"/>
                <a:ea typeface="Arial" pitchFamily="34" charset="0"/>
              </a:rPr>
              <a:t>Factors associated on multivariate analyses with 2 levels of viral rebound during the year after initial virus load undetectability during HAART, adjusted for age, transmission group, and associated nucleoside reverse-transcriptase inhibitor (NRTI) combination.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D2A106-67A9-4E5B-9874-C85539E75A3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Changes in median plasma HIV RNA levels (top) and median CD4+ cell counts (bottom), compared with the values from the date of initial virus load undetectability (IVUD) during HAART, according to the 3 categories of antiretroviral efficacy in the year after initial undetectability. DVS, durable viral suppression; HVR, high viral rebound; LVR, low viral rebound.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D2A106-67A9-4E5B-9874-C85539E75A3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4 </a:t>
            </a:r>
            <a:r>
              <a:rPr lang="en-US" altLang="en-US">
                <a:latin typeface="Arial" pitchFamily="34" charset="0"/>
                <a:ea typeface="Arial" pitchFamily="34" charset="0"/>
              </a:rPr>
              <a:t>Plasma HIV RNA values after a follow-up of 24 months, according to the 3 categories of antiretroviral efficacy during the year after initial virus load undetectability during HAART.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D2A106-67A9-4E5B-9874-C85539E75A30}"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Kaplan-Meier curves of the probabilities of no clinical failure (top) or immunological failure (bottom), according to the 3 categories of antiretroviral efficacy after initial virus load undetectability during HAART. aHR, adjusted hazard ratio; DVS, durable viral suppression; HVR, high viral rebound; LVR, low viral rebound.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D2A106-67A9-4E5B-9874-C85539E75A30}"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6/37907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86/37907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86/37907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86/37907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86/379070"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86/379070"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37, Issue 11, December 2003, Pages 1517–1526, </a:t>
            </a:r>
            <a:r>
              <a:rPr lang="en-US" altLang="en-US" sz="1000">
                <a:solidFill>
                  <a:srgbClr val="333333"/>
                </a:solidFill>
                <a:hlinkClick r:id="rId3"/>
              </a:rPr>
              <a:t>https://doi.org/10.1086/379070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Characteristics of 3736 patients in a study of midterm clinical and immunologic outcome of HIV infection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1154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37, Issue 11, December 2003, Pages 1517–1526, </a:t>
            </a:r>
            <a:r>
              <a:rPr lang="en-US" altLang="en-US" sz="1000">
                <a:solidFill>
                  <a:srgbClr val="333333"/>
                </a:solidFill>
                <a:hlinkClick r:id="rId3"/>
              </a:rPr>
              <a:t>https://doi.org/10.1086/379070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2 </a:t>
            </a:r>
            <a:r>
              <a:rPr lang="en-US" altLang="en-US" b="0"/>
              <a:t>Characteristics of patients with and without persistently undetectable virus load during the year after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57400" y="1371600"/>
            <a:ext cx="502935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37, Issue 11, December 2003, Pages 1517–1526, </a:t>
            </a:r>
            <a:r>
              <a:rPr lang="en-US" altLang="en-US" sz="1000">
                <a:solidFill>
                  <a:srgbClr val="333333"/>
                </a:solidFill>
                <a:hlinkClick r:id="rId3"/>
              </a:rPr>
              <a:t>https://doi.org/10.1086/379070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3 </a:t>
            </a:r>
            <a:r>
              <a:rPr lang="en-US" altLang="en-US" b="0"/>
              <a:t>Factors associated on multivariate analyses with 2 levels of viral rebound during the year after initial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20900" y="1371600"/>
            <a:ext cx="489577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37, Issue 11, December 2003, Pages 1517–1526, </a:t>
            </a:r>
            <a:r>
              <a:rPr lang="en-US" altLang="en-US" sz="1000">
                <a:solidFill>
                  <a:srgbClr val="333333"/>
                </a:solidFill>
                <a:hlinkClick r:id="rId3"/>
              </a:rPr>
              <a:t>https://doi.org/10.1086/379070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Changes in median plasma HIV RNA levels (top) and median CD4</a:t>
            </a:r>
            <a:r>
              <a:rPr lang="en-US" altLang="en-US" b="0" baseline="30000"/>
              <a:t>+</a:t>
            </a:r>
            <a:r>
              <a:rPr lang="en-US" altLang="en-US" b="0"/>
              <a:t> cell counts (bottom), compared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6495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37, Issue 11, December 2003, Pages 1517–1526, </a:t>
            </a:r>
            <a:r>
              <a:rPr lang="en-US" altLang="en-US" sz="1000">
                <a:solidFill>
                  <a:srgbClr val="333333"/>
                </a:solidFill>
                <a:hlinkClick r:id="rId3"/>
              </a:rPr>
              <a:t>https://doi.org/10.1086/379070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4 </a:t>
            </a:r>
            <a:r>
              <a:rPr lang="en-US" altLang="en-US" b="0"/>
              <a:t>Plasma HIV RNA values after a follow-up of 24 months, according to the 3 categories of antiretroviral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89387"/>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37, Issue 11, December 2003, Pages 1517–1526, </a:t>
            </a:r>
            <a:r>
              <a:rPr lang="en-US" altLang="en-US" sz="1000">
                <a:solidFill>
                  <a:srgbClr val="333333"/>
                </a:solidFill>
                <a:hlinkClick r:id="rId3"/>
              </a:rPr>
              <a:t>https://doi.org/10.1086/379070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Kaplan-Meier curves of the probabilities of no clinical failure (top) or immunological failure (bottom),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84500" y="1371600"/>
            <a:ext cx="316992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Table 1 Characteristics of 3736 patients in a study of midterm clinical and immunologic outcome of HIV infection ...</vt:lpstr>
      <vt:lpstr>Table 2 Characteristics of patients with and without persistently undetectable virus load during the year after ...</vt:lpstr>
      <vt:lpstr>Table 3 Factors associated on multivariate analyses with 2 levels of viral rebound during the year after initial ...</vt:lpstr>
      <vt:lpstr>Figure 1 Changes in median plasma HIV RNA levels (top) and median CD4+ cell counts (bottom), compared with ...</vt:lpstr>
      <vt:lpstr>Table 4 Plasma HIV RNA values after a follow-up of 24 months, according to the 3 categories of antiretroviral ...</vt:lpstr>
      <vt:lpstr>Figure 2 Kaplan-Meier curves of the probabilities of no clinical failure (top) or immunological failure (bottom),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2024-04-26T06:46:30Z</dcterms:modified>
</cp:coreProperties>
</file>