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AD9F1-15A0-4D1E-99D4-4BF26729B4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2DA33-77E1-4F35-8EE1-0C14729589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Relative risk compared with those with AF, but without these risks. CAD: coronary artery disease, CHF: congestive cardiac failure, DM: diabetes mellitus, TIA: transient ischaemic attack. ∗Adapted from reference [11]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The European Society of Cardiology. Published by Elsevier Ltd.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7543B-C635-499E-8ABC-72F1F4C25D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pc.2005.05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7, Issue 5, 2005, Pages 492–499,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https://doi.org/10.1016/j.eupc.2005.05.012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Relative risk compared with those with AF, but without these risks. CAD: coronary artery disease, CHF: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Relative risk compared with those with AF, but without these risks. CAD: coronary artery disease, CHF: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2024-05-08T11:47:43Z</dcterms:modified>
</cp:coreProperties>
</file>