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FA1E3A-B2CC-4944-9BA9-4A60A16DE9A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96D1CF-07E7-4853-9CA3-750657EBD17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Relative risk compared with those with AF, but without these risks. CAD: coronary artery disease, CHF: congestive cardiac failure, DM: diabetes mellitus, TIA: transient ischaemic attack. ∗Adapted from reference [11] 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The European Society of Cardiology. Published by Elsevier Ltd.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1E168F-4AD3-41F6-9753-A8388701DF1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eupc.2005.05.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7, Issue 5, 2005, Pages 492–499,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https://doi.org/10.1016/j.eupc.2005.05.012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Relative risk compared with those with AF, but without these risks. CAD: coronary artery disease, CHF: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Relative risk compared with those with AF, but without these risks. CAD: coronary artery disease, CHF: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2024-09-20T05:22:44Z</dcterms:modified>
</cp:coreProperties>
</file>