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6FC5C-0B2A-4CE9-B856-3AABC0C799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FF8D4-0F2A-4392-AFAD-EA374746ED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Relative risk compared with those with AF, but without these risks. CAD: coronary artery disease, CHF: congestive cardiac failure, DM: diabetes mellitus, TIA: transient ischaemic attack. ∗Adapted from reference [11]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The European Society of Cardiology. Published by Elsevier Ltd.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446624-57DD-462E-98D8-7A4BAC9B40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pc.2005.05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7, Issue 5, 2005, Pages 492–499,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https://doi.org/10.1016/j.eupc.2005.05.012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Relative risk compared with those with AF, but without these risks. CAD: coronary artery disease, CHF: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Relative risk compared with those with AF, but without these risks. CAD: coronary artery disease, CHF: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2024-09-19T05:09:04Z</dcterms:modified>
</cp:coreProperties>
</file>