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EB3BA-11BD-4B93-8BA8-7D5545EB1E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DC8B2-94FC-44AB-972D-C891C013FD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BFB860-4795-4E1E-886C-D696E4D9CE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2024-04-27T01:08:27Z</dcterms:modified>
</cp:coreProperties>
</file>