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0ABA76-438E-48B2-B01B-4C15B065C3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44EA6-FA25-43B6-A8F6-7377F3E0A9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81BDDC-9D22-4317-B821-62759377B4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2024-04-26T17:19:49Z</dcterms:modified>
</cp:coreProperties>
</file>