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E8F91-7498-46E9-A11B-63CF7DFBF4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69297-50AE-4C2E-9B31-51964A016E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vitro protein expression. C2C12 cells were differentiated and myotubes treated as indicated for 24 h and protein extracted. Fifty micrograms of protein were loaded to each well, resolved by SDS-PAGE, and transferred to PVDF membranes. Membranes were blocked with 5% nonfat dry milk, incubated with primary antibody overnight in 5% BSA (1:1000), and then with secondary antibody for 1 h in 5% nonfat dry milk (1:2000). Immunostaining was visualized by enhanced chemiluminescence, captured on photographic film, and band densities quantified. β-Actin, total Akt, and total FoxO3 were included for loading control. Data presented as mean ± se (n = 6). *, P &lt; 0.05 compared with the DEX-treated group. A, Immunoblots of AR in C2C12 cells before and after transduction. B, Immunoblots of proteins in the PI3K/Akt pathway. C, Graphical representation of the change in expression of pAkt compared with total Akt. D, Graphical representation of the change in expression of pFoxO3a compared with total FoxO3.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2010 by the Endocrine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EE3D88-E90B-435E-9A66-7D30AE4D84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210/en.2010-0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Endocrinology</a:t>
            </a:r>
            <a:r>
              <a:rPr lang="en-US" altLang="en-US" sz="1000">
                <a:solidFill>
                  <a:srgbClr val="333333"/>
                </a:solidFill>
              </a:rPr>
              <a:t>, Volume 151, Issue 8, 1 August 2010, Pages 3706–3719,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https://doi.org/10.1210/en.2010-0150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In vitro protein expression. C2C12 cells were differentiated and myotubes treated as indicated for 24 h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In vitro protein expression. C2C12 cells were differentiated and myotubes treated as indicated for 24 h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2024-05-01T08:53:03Z</dcterms:modified>
</cp:coreProperties>
</file>