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E155A-F5F9-4A1C-BBDD-0D96AC99C9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3D354-D051-4494-9F54-F47F5CFCC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spatial autocorrelation analysis of individuals in the Sierra Nevada based on multilocus genotypes. Distances classes (10) are given on the x-axis between 0 and 826 km, and pairwise genetic distance (Ay) are given on the y-axis. The horizontal line indicates average genetic distance for the observed data set. Values above the horizontal line suggest correlation between distance class and genetic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74BBE-1CE4-404C-A8FB-AFDD1F6FD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19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5, 15 October 2009, Pages 1066–1074,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https://doi.org/10.1644/08-MAMM-A-193.1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Results of spatial autocorrelation analysis of individuals in the Sierra Nevada based on multilocus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Results of spatial autocorrelation analysis of individuals in the Sierra Nevada based on multilocus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2024-04-26T20:04:18Z</dcterms:modified>
</cp:coreProperties>
</file>