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B84FF-C0CC-4B79-AB79-8EBB6D07BB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53D98-87D9-4563-8EDD-03D3DD8B39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coronata. A. Transverse section through stomach in region of waste-storage pouch arising from its left posterior end. B. Sphincter between stomach and waste-storage pouch.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59564-A611-4FF0-B3E0-F81540BBAB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18. </a:t>
            </a:r>
            <a:r>
              <a:rPr lang="en-US" altLang="en-US" b="0"/>
              <a:t>Grippina coronata. A. Transverse section through stomach in region of waste-storage pouch arising from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18. Grippina coronata. A. Transverse section through stomach in region of waste-storage pouch arising from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2024-04-27T00:51:30Z</dcterms:modified>
</cp:coreProperties>
</file>