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A9C33-BC21-4F31-83D4-74EA281FC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37308-1C45-4098-AD05-B320132F6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Theme of “Steps” (Dobbins transcription) By Chick Corea Copyright © 1968 UNIVERSAL MUSIC CORP. Copyright Renewed. This arrangement Copyright © 2014 UNIVERSAL MUSIC CORP. All Rights Reserved. Used by Permission. Reprinted by permission of Hal Leonard Corporation.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61045-F966-4B85-9F03-F56F76646A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17. </a:t>
            </a:r>
            <a:r>
              <a:rPr lang="en-US" altLang="en-US" b="0"/>
              <a:t>Theme of “Steps” (Dobbins transcription) By Chick Corea Copyright © 1968 UNIVERSAL MUSIC CORP. Copyright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17. Theme of “Steps” (Dobbins transcription) By Chick Corea Copyright © 1968 UNIVERSAL MUSIC CORP. Copyright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2024-04-27T02:49:07Z</dcterms:modified>
</cp:coreProperties>
</file>