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B6F27-CB04-426A-AEAF-0149C972E1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B3E94-82A1-4A18-BDB7-80A1503A14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progression of useful data sources as related to the underlying infection and associated behaviors.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B082B-C0FC-4183-9057-1FFA444C17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11, Issue 2, March 2004, Pages 141–150,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progression of useful data sources as related to the underlying infection and associated behaviors.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 progression of useful data sources as related to the underlying infection and associated behaviors.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2024-04-26T10:57:45Z</dcterms:modified>
</cp:coreProperties>
</file>