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A54C6-0F46-4837-85FA-985A4DDBDB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EC28D-C263-4B5B-BBB3-6050B7A03D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CC7B7-7BF0-45A2-8B29-7BEE992A43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2024-04-26T15:30:17Z</dcterms:modified>
</cp:coreProperties>
</file>