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4C5C2-287D-41F4-A4C1-F11D524BD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3B7589-5722-4AAD-B04C-3F4787A40A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long-period cataclysmic variables.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1F5781-59DA-4768-93D8-BFAF675A84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7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3, May 2005, Pages 1096–1116,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https://doi.org/10.1111/j.1365-2966.2005.08973.x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Possible long-period cataclysmic variables.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Possible long-period cataclysmic variables.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2024-04-26T17:03:43Z</dcterms:modified>
</cp:coreProperties>
</file>