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115105-952C-4CE4-86A9-E1281BB16E2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FB859E-A057-4F23-8C02-CE1F300A949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Temporal evolution of the ERP throughout the delay period (Cue On = 0 ms), illustrating the late negativity. The scalp distribution of potentials at 1100 ms after presentation of the cue (dashed line), i.e. just before the presentation of the target, is illustrated for the cases where the cue was Go. Tasks represented: AX-70, AY-70, BX-70 and XX-CPT.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1EFCF9-F9FF-415F-AD35-8965D55437D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7.7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7, July 2003, Pages 701–715, </a:t>
            </a:r>
            <a:r>
              <a:rPr lang="en-US" altLang="en-US" sz="1000">
                <a:solidFill>
                  <a:srgbClr val="333333"/>
                </a:solidFill>
                <a:hlinkClick r:id="rId3"/>
              </a:rPr>
              <a:t>https://doi.org/10.1093/cercor/13.7.701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Temporal evolution of the ERP throughout the delay period (Cue On = 0 ms), illustrating the late negativity.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Temporal evolution of the ERP throughout the delay period (Cue On = 0 ms), illustrating the late negativity.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2024-04-26T09:50:26Z</dcterms:modified>
</cp:coreProperties>
</file>