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E72A66-4244-444F-83CB-8F2548473F7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012AE4-287A-4EB0-99DE-D1D36353055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94B805-59F7-4A4B-9285-66BE6963B28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2024-04-26T23:23:37Z</dcterms:modified>
</cp:coreProperties>
</file>