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73BC7-403A-483E-8B0E-EECF8AF5A7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905BEA-5B96-4A68-8A74-BD4D16308A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Mbd1−/− mice have impaired sensorimotor gating as assessed by prepulse inhibition (PPI). ( A and B ) Mbd1−/− (KO) mice have reduced PI compared with WT littermate controls at both 120 ms ISI (A) and 300 ms ISI (B) across a range of prepulse intensities. ( C ) The tactile startle response was no different for WT and KO mice. Data are shown as mean percent startle at different prepulse amplitudes ± SEM ( n = 7).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FE58E-8C27-4167-9588-FDB19CAED4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13, 1 July 2008, Pages 2047–2057,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Mbd1</a:t>
            </a:r>
            <a:r>
              <a:rPr lang="en-US" altLang="en-US" b="0" baseline="30000"/>
              <a:t>−/−</a:t>
            </a:r>
            <a:r>
              <a:rPr lang="en-US" altLang="en-US" b="0"/>
              <a:t> mice have impaired sensorimotor gating as assessed by prepulse inhibition (PPI). ( A and 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Mbd1−/− mice have impaired sensorimotor gating as assessed by prepulse inhibition (PPI). ( A and 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2024-04-26T19:32:29Z</dcterms:modified>
</cp:coreProperties>
</file>