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787E00-0320-4BBC-B107-006CEC7EE3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5153C2-5D0C-479C-ADC4-49EFB05997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Hypothesis for the involvement of cell cycle regulatory molecules in the development of cardiac myocyte hypertrophic growth.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1998,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BC60D9-9C91-4929-A6C1-56BA1D9B40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8)00125-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39, Issue 2, August 1998, Pages 301–311,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https://doi.org/10.1016/S0008-6363(98)00125-4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Hypothesis for the involvement of cell cycle regulatory molecules in the development of cardiac myocyte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Hypothesis for the involvement of cell cycle regulatory molecules in the development of cardiac myocyte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2024-04-26T17:44:52Z</dcterms:modified>
</cp:coreProperties>
</file>