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7A9C1-DC44-475C-9342-2D4A34037E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4B68F-59C9-4534-B8D6-07A1ADEAC1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1. Photomicrographs illustrating the lesion site in the barrel cortex 6 weeks after injury. (A) A cresyl violet stained coronal section showing a discreet glial scar (arrow) at the site of the injury. (B) A tangential 40 µm section stained for cytochrome oxidase shows barrels and the lesion. (C) A cresyl violet stained tangential section showing the cytoarchitecture of injured barrels and the surround. Scale bars = 200 µm (A, B); 100 µm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66348-1D7E-422A-BC29-E35CFF06FA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332–341,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1. Photomicrographs illustrating the lesion site in the barrel cortex 6 weeks after injury. (A)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1. Photomicrographs illustrating the lesion site in the barrel cortex 6 weeks after injury. (A)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2024-09-19T07:36:45Z</dcterms:modified>
</cp:coreProperties>
</file>