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A988E-80F1-44AE-8E46-781772EF8D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F5B40-71C3-4211-B7A9-A2989FE588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1. Photomicrographs illustrating the lesion site in the barrel cortex 6 weeks after injury. (A) A cresyl violet stained coronal section showing a discreet glial scar (arrow) at the site of the injury. (B) A tangential 40 µm section stained for cytochrome oxidase shows barrels and the lesion. (C) A cresyl violet stained tangential section showing the cytoarchitecture of injured barrels and the surround. Scale bars = 200 µm (A, B); 100 µm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296F9-2784-453D-80BE-92DC5AF60F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332–341,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1. Photomicrographs illustrating the lesion site in the barrel cortex 6 weeks after injury.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1. Photomicrographs illustrating the lesion site in the barrel cortex 6 weeks after injury.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2024-05-08T13:14:41Z</dcterms:modified>
</cp:coreProperties>
</file>