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E5166-5DCE-4E51-8696-FE77FE4F52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B16386-A4F8-47DC-8DFE-572C35A597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1. Photomicrographs illustrating the lesion site in the barrel cortex 6 weeks after injury. (A) A cresyl violet stained coronal section showing a discreet glial scar (arrow) at the site of the injury. (B) A tangential 40 µm section stained for cytochrome oxidase shows barrels and the lesion. (C) A cresyl violet stained tangential section showing the cytoarchitecture of injured barrels and the surround. Scale bars = 200 µm (A, B); 100 µm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C1B371-1ABA-4626-8FD3-EB6421D4BB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332–341,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1. Photomicrographs illustrating the lesion site in the barrel cortex 6 weeks after injury. (A)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1. Photomicrographs illustrating the lesion site in the barrel cortex 6 weeks after injury. (A)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2024-09-20T04:37:57Z</dcterms:modified>
</cp:coreProperties>
</file>