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E1E5166-5DCE-4E51-8696-FE77FE4F528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9B16386-A4F8-47DC-8DFE-572C35A5977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1. Photomicrographs illustrating the lesion site in the barrel cortex 6 weeks after injury. (A) A cresyl violet stained coronal section showing a discreet glial scar (arrow) at the site of the injury. (B) A tangential 40 µm section stained for cytochrome oxidase shows barrels and the lesion. (C) A cresyl violet stained tangential section showing the cytoarchitecture of injured barrels and the surround. Scale bars = 200 µm (A, B); 100 µm (C).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2C1B371-1ABA-4626-8FD3-EB6421D4BBD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g13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14, Issue 3, March 2004, Pages 332–341,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https://doi.org/10.1093/cercor/bhg131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1. Photomicrographs illustrating the lesion site in the barrel cortex 6 weeks after injury. (A) A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1. Photomicrographs illustrating the lesion site in the barrel cortex 6 weeks after injury. (A) A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2024-09-20T04:37:57Z</dcterms:modified>
</cp:coreProperties>
</file>