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916C8-4721-4BA8-97AF-3E0DED688E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49D65-9806-486B-9065-B45D6AD331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for the use of transthoracic (TTE) and transoesophageal echocardiography (TEE) in suspected IE. N.B. TTE “positive” indicates finding typical of IE (e.g. fresh vegetation or abscess formation)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29E60-11FA-4B64-AAB9-D43455ACDE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hj.2003.11.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25, Issue 3, 1 February 2004, Pages 267–276,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https://doi.org/10.1016/j.ehj.2003.11.008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Algorithm for the use of transthoracic (TTE) and transoesophageal echocardiography (TEE) in suspected IE.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590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Algorithm for the use of transthoracic (TTE) and transoesophageal echocardiography (TEE) in suspected IE.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2024-04-26T11:05:15Z</dcterms:modified>
</cp:coreProperties>
</file>