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873BB-E40F-48D5-813D-694492B3C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19EC40-635E-4932-8BFB-3EA941CC52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4ABCB2-8460-497B-9B41-9E35C7BE28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2024-04-26T13:15:58Z</dcterms:modified>
</cp:coreProperties>
</file>