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D2BE57-9660-40CB-9B29-C533336927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D1DA5-0F6F-4B10-BE88-A0D9C958BA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fMRI Priming effects. The left panel presents maps of decreased activations in the related condition compared with the unrelated condition for each group. Each group's fMRI priming map was thresholded at P &lt; 0.05 and masked by activation in their unprimed LD map (see Fig. 2). The circled region is the mid-FFG region that showed fMRI priming in each group. The right panel displays the time course of activation for unrelated and related trial types in mid-FFG. The peak Talairach coordinates of the mid-FFG priming effect are given above the time courses.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7761C-1164-43B5-8728-D0B70C676C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2671–2679, </a:t>
            </a:r>
            <a:r>
              <a:rPr lang="en-US" altLang="en-US" sz="1000">
                <a:solidFill>
                  <a:srgbClr val="333333"/>
                </a:solidFill>
                <a:hlinkClick r:id="rId3"/>
              </a:rPr>
              <a:t>https://doi.org/10.1093/cercor/bhp018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fMRI Priming effects. The left panel presents maps of decreased activations in the related condition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fMRI Priming effects. The left panel presents maps of decreased activations in the related condition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2024-04-26T01:24:07Z</dcterms:modified>
</cp:coreProperties>
</file>