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E89920-6417-4851-9AC7-F5E81BC171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51D490-5D21-4AF7-A3DA-8CFBA02896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09D9C3-9614-4F5D-8CC4-287AA7A442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2024-04-26T04:46:49Z</dcterms:modified>
</cp:coreProperties>
</file>