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C207D8-0B1C-48BB-A915-5F3E299797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CF9E23B-FC4D-4577-93F8-7CB77A2A274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Table A2.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Parameters of seismic velocity models used to calculate synthetic receiver functions.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2008 The Authors Journal compilation © 2008 RAS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91E7A9-8457-4E1C-864D-58FE1139EC7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111/j.1365-246X.2008.03767.x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Geophys J Int</a:t>
            </a:r>
            <a:r>
              <a:rPr lang="en-US" altLang="en-US" sz="1000">
                <a:solidFill>
                  <a:srgbClr val="333333"/>
                </a:solidFill>
              </a:rPr>
              <a:t>, Volume 174, Issue 1, July 2008, Pages 351–376,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https://doi.org/10.1111/j.1365-246X.2008.03767.x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Table A2. </a:t>
            </a:r>
            <a:r>
              <a:rPr lang="en-US" altLang="en-US" b="0"/>
              <a:t>Parameters of seismic velocity models used to calculate synthetic receiver functions.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Table A2. Parameters of seismic velocity models used to calculate synthetic receiver functions.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2024-04-26T10:32:14Z</dcterms:modified>
</cp:coreProperties>
</file>